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7925D648-B91F-4310-8C89-84E90F14FA4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F4B406F-81DB-408A-BE36-617EEB86EE3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Emission Nebulae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Paul Jones and </a:t>
            </a:r>
            <a:r>
              <a:rPr lang="en-US" dirty="0" err="1" smtClean="0"/>
              <a:t>Antione</a:t>
            </a:r>
            <a:r>
              <a:rPr lang="en-US" dirty="0" smtClean="0"/>
              <a:t> Henderson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5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usually high in temperature with a red glow from a large amount of hydrogen. </a:t>
            </a:r>
          </a:p>
          <a:p>
            <a:r>
              <a:rPr lang="en-US" dirty="0" smtClean="0"/>
              <a:t>They are sites of recent and on going star formation &amp; because of this the hydrogen atoms seem to be mostly ionized.</a:t>
            </a:r>
          </a:p>
          <a:p>
            <a:r>
              <a:rPr lang="en-US" dirty="0" smtClean="0"/>
              <a:t> This also causes them to glow as they receive light and energy from stars.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83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glow different colors, if more energy is available  more colors show because more kinds of elemental atoms are being heated up.  </a:t>
            </a:r>
          </a:p>
          <a:p>
            <a:r>
              <a:rPr lang="en-US" dirty="0" smtClean="0"/>
              <a:t>This can help astronomers to deduce the chemical composition.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64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of stars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Stars begin as a proto-star enveloped in a cloud of gas.</a:t>
            </a:r>
          </a:p>
          <a:p>
            <a:r>
              <a:rPr lang="en-US" dirty="0" smtClean="0"/>
              <a:t>These clouds of gas are known as accretion disks and feed the early star.</a:t>
            </a:r>
          </a:p>
          <a:p>
            <a:r>
              <a:rPr lang="en-US" dirty="0" smtClean="0"/>
              <a:t>The star then begins to condense and have controlled nuclear fusion.</a:t>
            </a:r>
          </a:p>
          <a:p>
            <a:r>
              <a:rPr lang="en-US" dirty="0" smtClean="0"/>
              <a:t>After millions of years it suddenly “turns on” and spends the majority of its life as a star.</a:t>
            </a:r>
          </a:p>
          <a:p>
            <a:r>
              <a:rPr lang="en-US" dirty="0" smtClean="0"/>
              <a:t>They will sometimes move away or they might even stay in the nebula.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23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315200" cy="1154097"/>
          </a:xfrm>
        </p:spPr>
        <p:txBody>
          <a:bodyPr/>
          <a:lstStyle/>
          <a:p>
            <a:r>
              <a:rPr lang="en-US" dirty="0" smtClean="0"/>
              <a:t>Pictures!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063182"/>
            <a:ext cx="5105400" cy="379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3181"/>
            <a:ext cx="4038600" cy="379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1" y="0"/>
            <a:ext cx="5105400" cy="306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39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42672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1" y="3810000"/>
            <a:ext cx="4876800" cy="3052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1" y="1"/>
            <a:ext cx="4876799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42672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95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27</TotalTime>
  <Words>182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Perspective</vt:lpstr>
      <vt:lpstr>Emission Nebulae</vt:lpstr>
      <vt:lpstr>Characteristics</vt:lpstr>
      <vt:lpstr>The Glow</vt:lpstr>
      <vt:lpstr>Life cycle of stars</vt:lpstr>
      <vt:lpstr>Pictures!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Emission Nebulae</dc:title>
  <dc:creator>vci</dc:creator>
  <cp:lastModifiedBy>vci</cp:lastModifiedBy>
  <cp:revision>3</cp:revision>
  <dcterms:created xsi:type="dcterms:W3CDTF">2013-11-21T13:56:17Z</dcterms:created>
  <dcterms:modified xsi:type="dcterms:W3CDTF">2013-11-21T14:23:33Z</dcterms:modified>
</cp:coreProperties>
</file>